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61" r:id="rId4"/>
    <p:sldId id="262" r:id="rId5"/>
    <p:sldId id="259" r:id="rId6"/>
    <p:sldId id="263" r:id="rId7"/>
    <p:sldId id="256" r:id="rId8"/>
    <p:sldId id="266" r:id="rId9"/>
    <p:sldId id="265" r:id="rId10"/>
    <p:sldId id="270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84F-5CE8-4753-9732-A5968CEBD7FD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10E4AB-C728-4167-8916-222F1087E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84F-5CE8-4753-9732-A5968CEBD7FD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4AB-C728-4167-8916-222F1087E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84F-5CE8-4753-9732-A5968CEBD7FD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4AB-C728-4167-8916-222F1087E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84F-5CE8-4753-9732-A5968CEBD7FD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10E4AB-C728-4167-8916-222F1087E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84F-5CE8-4753-9732-A5968CEBD7FD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4AB-C728-4167-8916-222F1087E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84F-5CE8-4753-9732-A5968CEBD7FD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4AB-C728-4167-8916-222F1087E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84F-5CE8-4753-9732-A5968CEBD7FD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10E4AB-C728-4167-8916-222F1087E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84F-5CE8-4753-9732-A5968CEBD7FD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4AB-C728-4167-8916-222F1087E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84F-5CE8-4753-9732-A5968CEBD7FD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4AB-C728-4167-8916-222F1087E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84F-5CE8-4753-9732-A5968CEBD7FD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4AB-C728-4167-8916-222F1087E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84F-5CE8-4753-9732-A5968CEBD7FD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4AB-C728-4167-8916-222F1087E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20A84F-5CE8-4753-9732-A5968CEBD7FD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10E4AB-C728-4167-8916-222F1087E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4500594" cy="435771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Итоги проведения     «Года библиотековедения»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Муниципальном учреждении культуры «Кондинская межпоселенческая централизованная библиотечная система»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sz="2000" dirty="0"/>
          </a:p>
        </p:txBody>
      </p:sp>
      <p:pic>
        <p:nvPicPr>
          <p:cNvPr id="4" name="Picture 2" descr="https://www.chitalnya.ru/upload3/141/c96e15f341ab8f1ef1087d2a302cfd4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66"/>
            <a:ext cx="3714776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5429264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МУК Кондинская МЦБС – 2019 год</a:t>
            </a:r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57158" y="1214423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Половинкинская библиотека-филиал №7,заведующий Нямикова Людмила Молотовна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2071678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Ушьинская библиотека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филиал №19,запведующий  Горкунова Евгения Геннадьевна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User\Рабочий стол\2018\СТАТЬИ 2018\ДЕНЬ ИНВАЛИДОВ 2018\20181204_1357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278608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643570" y="1142984"/>
            <a:ext cx="3071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Междуреченская библиотека – филиал №4 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заведующий: Амирханова Эльмира Гасановна 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Детский чит. зал\Desktop\ФОТО 2019\НОСОВ ВК 24 НОЯБРЯ\IMG_23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714488"/>
            <a:ext cx="2643206" cy="184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Admin\Рабочий стол\Книги конды №7\SAM_1622.JPG"/>
          <p:cNvPicPr/>
          <p:nvPr/>
        </p:nvPicPr>
        <p:blipFill>
          <a:blip r:embed="rId4" cstate="print"/>
          <a:srcRect t="18301" b="12200"/>
          <a:stretch>
            <a:fillRect/>
          </a:stretch>
        </p:blipFill>
        <p:spPr bwMode="auto">
          <a:xfrm>
            <a:off x="6286512" y="4357694"/>
            <a:ext cx="2500330" cy="209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57949" y="3571876"/>
            <a:ext cx="257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Юмасинская библиотека-филиал № 14,заведующий Калымова Оксана Николаевна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41433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Ягодинская библиотека-филиал №15,заведующий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Колычева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Елизавета Анатольевна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Администратор\Desktop\Documents\Краеведение.Экология\Край\Ягодинские родословные чтения\1-е Семейное древо растим сами..2008\txt0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857760"/>
            <a:ext cx="2143140" cy="166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714744" y="300037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Ямкинская библиотека-филиал №16,заведующий Новосёлова Татьяна Юрьевна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428604"/>
            <a:ext cx="353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НАШИ  ПОБЕДИТЕЛИ!!!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" name="Рисунок 14" descr="C:\Users\Metod-ARM-2\Desktop\1 (38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214422"/>
            <a:ext cx="193621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sun9-21.userapi.com/c858532/v858532149/32880/SUFFzMvd5dA.jpg"/>
          <p:cNvPicPr/>
          <p:nvPr/>
        </p:nvPicPr>
        <p:blipFill>
          <a:blip r:embed="rId7"/>
          <a:srcRect l="19541" t="53293" r="53639" b="10779"/>
          <a:stretch>
            <a:fillRect/>
          </a:stretch>
        </p:blipFill>
        <p:spPr bwMode="auto">
          <a:xfrm>
            <a:off x="3786182" y="3857628"/>
            <a:ext cx="1857388" cy="19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18110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285860"/>
            <a:ext cx="1565591" cy="242889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285860"/>
            <a:ext cx="1428760" cy="242889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142984"/>
            <a:ext cx="176212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643314"/>
            <a:ext cx="1785950" cy="274319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3857628"/>
            <a:ext cx="1643074" cy="257176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1214422"/>
            <a:ext cx="1571604" cy="242889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3500438"/>
            <a:ext cx="179244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4071942"/>
            <a:ext cx="177164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3643314"/>
            <a:ext cx="1842134" cy="28479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43042" y="35716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Работы специалистов МУК Кондинская МЦБС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h117.mskobr.ru/images/cms/data/preview/bibl_1509611753.jpg"/>
          <p:cNvPicPr>
            <a:picLocks noChangeAspect="1" noChangeArrowheads="1"/>
          </p:cNvPicPr>
          <p:nvPr/>
        </p:nvPicPr>
        <p:blipFill>
          <a:blip r:embed="rId2"/>
          <a:srcRect l="11194"/>
          <a:stretch>
            <a:fillRect/>
          </a:stretch>
        </p:blipFill>
        <p:spPr bwMode="auto">
          <a:xfrm>
            <a:off x="1571604" y="1214422"/>
            <a:ext cx="6704509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500042"/>
            <a:ext cx="821537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проведения: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ценка деятельности  структурных  подразделений МУК Кондинская МЦБС по реализации мероприятий непрерывного образования  и реализации Концепции  поддержки и развития  чтения  в ХМАО-Югре на 2019 год.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тимулирование деятельности структурных подразделений МУК    Кондинская МЦБС  по направлению – библиотековедение;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Выявление лучшего опыта и наиболее значимых достижений среди структурных подразделений  МУК Кондинская МЦБС;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рганизация и проведение  обучающих и методических дней, семинаров, анкетирования  по данному направлению;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рганизация и проведение  районных профессиональных Конкурсов.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ыполнение плана мероприятий по наставничеству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414" y="5783938"/>
            <a:ext cx="4511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МУК Кондинская МЦБС – 2019 год</a:t>
            </a:r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 течение года были проведены методические часы: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100  идей как повысить посещаемость в детской библиотеке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142984"/>
            <a:ext cx="71438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«Создание и закрепление навыков чтения у детей с самого раннего возраста»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6"/>
            <a:ext cx="7786742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Практическое занятие «Формирование информационной культуры детского библиотекаря»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14488"/>
            <a:ext cx="5226289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«Анкетирование потребностей читателей детей»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00240"/>
            <a:ext cx="4714908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История библиотековедения как научная проблема»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000372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Федеральный закон о библиотечном деле: содержание, значение. «Манифест ЮНЕСКО о публичных библиотеках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2357430"/>
            <a:ext cx="550072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«Общая характеристика развития мирового библиотековедения»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714620"/>
            <a:ext cx="6643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Типология отечественных библиотек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00438"/>
            <a:ext cx="500066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Основные принципы организации библиотечного дела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786190"/>
            <a:ext cx="4786346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«Периодизация отечественного библиотековедения»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143380"/>
            <a:ext cx="771530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Общедоступные публичные библиотеки, модельный стандарт деятельности публичной библиотеки.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714885"/>
            <a:ext cx="800105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Библиотечное обслуживание детей: понятие «детская библиотека»: её задачи, функции; система детских библиотек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16414" y="5572140"/>
            <a:ext cx="4511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МУК Кондинская МЦБС – 2019 год</a:t>
            </a:r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Проведены профессиональные конкурсы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14422"/>
            <a:ext cx="3143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«Книга с монитора»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1643050"/>
            <a:ext cx="442915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«Театр начинается с вешалки, а библиотека -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  ФОТОЗОНЫ»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" name="Рисунок 5" descr="C:\Users\Metod-ARM-2\Desktop\отработанные конкурсы\фотозона\Мортка  Театр начинается с вешалки\Театр начинается с вешалки\Номинация Фотозона в библиотеке\Весь мир - театр\20190420_1518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3212579" cy="205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Metod-ARM-2\Desktop\отработанные конкурсы\фотозона\Мортка  Театр начинается с вешалки\Театр начинается с вешалки\Номинация Фотозона в библиотеке\Весь мир - театр\20190419_162550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Metod-ARM-2\Desktop\отработанные конкурсы\фотозона\кондинская детская 2\20190419_1641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428868"/>
            <a:ext cx="2070894" cy="27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16414" y="5572140"/>
            <a:ext cx="4511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МУК Кондинская МЦБС – 2019 год</a:t>
            </a:r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" name="Рисунок 9" descr="C:\Users\Metod-ARM-2\Desktop\отработанные конкурсы\фотозона\Ямкинская библиотека\л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214686"/>
            <a:ext cx="1239441" cy="203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Metod-ARM-2\Desktop\отработанные конкурсы\фотозона\ушья\20190420_1605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928934"/>
            <a:ext cx="1522907" cy="225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Metod-ARM-2\Desktop\отработанные конкурсы\фотозона\Кондинская 20\Кондиский 20\IMG_119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071942"/>
            <a:ext cx="2357454" cy="142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85728"/>
            <a:ext cx="628654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Библиотекарь года «Дебют в профессии-библиотекарь»</a:t>
            </a:r>
            <a:endParaRPr lang="ru-RU" b="1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" name="Рисунок 4" descr="C:\Users\Metod-ARM-2\Desktop\2019 БИБЛИОТЕКА\Библиотекарь года 2019\101D3300\DSC_01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857232"/>
            <a:ext cx="35147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Metod-ARM-2\Desktop\2019 БИБЛИОТЕКА\Библиотекарь года 2019\101D3300\DSC_00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2252345" cy="337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Metod-ARM-2\Desktop\2019 БИБЛИОТЕКА\Библиотекарь года 2019\101D3300\DSC_00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142984"/>
            <a:ext cx="1841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Metod-ARM-2\Desktop\2019 БИБЛИОТЕКА\Библиотекарь года 2019\101D3300\DSC_00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857496"/>
            <a:ext cx="4286280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16414" y="5783938"/>
            <a:ext cx="4511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МУК Кондинская МЦБС – 2019 год</a:t>
            </a:r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fe6fcf8ca258f6756d4b330b9e7fec6&amp;n=33&amp;w=209&amp;h=15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14422"/>
            <a:ext cx="2347915" cy="1685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5" y="1500174"/>
            <a:ext cx="5214974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Практическое занятие «Формирование информационной культуры детского библиотекаря»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50004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ПРАКТИЧЕСКИЕ ЗАНЯТИЯ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3" y="2428868"/>
            <a:ext cx="521497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Практическое занятие «Типологическая характеристика библиотеки»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429000"/>
            <a:ext cx="385765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Практическое занятие для специалистов обслуживающих детей по теме «Детская библиотека»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1" name="Рисунок 10" descr="C:\Users\Metod-ARM-2\Desktop\МЕТОДИЧЕСКИЕ ЧАСЫ\IMG_20190215_142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214686"/>
            <a:ext cx="3573458" cy="2714644"/>
          </a:xfrm>
          <a:prstGeom prst="rect">
            <a:avLst/>
          </a:prstGeom>
          <a:noFill/>
        </p:spPr>
      </p:pic>
      <p:pic>
        <p:nvPicPr>
          <p:cNvPr id="2052" name="Picture 4" descr="https://im0-tub-ru.yandex.net/i?id=6afa1dbd00193440cfa229e97f9a37f7&amp;n=33&amp;w=150&amp;h=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500570"/>
            <a:ext cx="2071702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5"/>
            <a:ext cx="7600976" cy="242889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cs typeface="Aharoni" pitchFamily="2" charset="-79"/>
              </a:rPr>
              <a:t>Итоги проведения профессионального конкурса рефератов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643182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Завершился «Год библиотековедения конкурсом рефератов по типологической характеристике городских и сельских библиотек.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 конкурсе приняли участие 22 специалиста из 45.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 решению директора МУК Кондинская МЦБС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Коркишко Марины Александровны,  все специалисты принявшие участие в написании рефератов по типологической характеристике библиотек, признаны  призерами конкурса.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42860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НАШИ  ПОБЕДИТЕЛИ!!!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1142985"/>
            <a:ext cx="19288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Лиственичная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библиотека-филиал № 11, заведующий  Редикульцева Валентина Николаевна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Metod-ARM-2\Desktop\конкурс рефератов\Лиственичная библиотека\встреча с депутатом.jpg"/>
          <p:cNvPicPr/>
          <p:nvPr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2285984" y="1142984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072198" y="1142985"/>
            <a:ext cx="2857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комплектования МУК Кондинская МЦБС, заведующий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Мойсюк Ольга Васильевна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etod-ARM-2\Desktop\конкурс рефератов\отдел комплектования\IMG_20190402_101002.jpg"/>
          <p:cNvPicPr>
            <a:picLocks noChangeAspect="1" noChangeArrowheads="1"/>
          </p:cNvPicPr>
          <p:nvPr/>
        </p:nvPicPr>
        <p:blipFill>
          <a:blip r:embed="rId3" cstate="print"/>
          <a:srcRect b="12499"/>
          <a:stretch>
            <a:fillRect/>
          </a:stretch>
        </p:blipFill>
        <p:spPr bwMode="auto">
          <a:xfrm>
            <a:off x="4214810" y="1142984"/>
            <a:ext cx="1357322" cy="158356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2500306"/>
            <a:ext cx="1428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Назаровская библиотека-филиал №17,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заведующий Акимова Галина Геннадьевна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SC02738 (1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4480" y="2571744"/>
            <a:ext cx="1605021" cy="1328738"/>
          </a:xfrm>
          <a:prstGeom prst="rect">
            <a:avLst/>
          </a:prstGeom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14744" y="2857496"/>
            <a:ext cx="2286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Библиограф зала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эколого-краеведческой литературы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Светлана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Васильевна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Деткина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Metod-ARM-2\Desktop\фоточки 2018\фото Читающая Югра МУК Кондинская МЦБС\IMG_20190621_1444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071678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57158" y="392906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Болчаровская библиотека-филиал №9,заведующий Калинина Александра Георгиевна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4286256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Камская библиотека-филиал № 22,заведующий Елишева Светлана Александровна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C:\Users\Администратор.000\Desktop\фото\IMG_20171011_095248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714752"/>
            <a:ext cx="238760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3357554" y="5143512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Кондинская библиотека-филиал №20,заведующий Перевалова Алеся Михайловна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F:\ффффф\VVScKAASrZ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5000636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Metod-ARM-2\Desktop\22-01-2020_10-51-52\IMG_20191128_16595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714884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214422"/>
            <a:ext cx="19288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Кондинская детская библиотека-филиал № 21,библиотекарь Захарова Виктория Александровна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:\С рабочего стола\Documents\цифровик\2017\20171028_1137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14287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2571744"/>
            <a:ext cx="207170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Куминская</a:t>
            </a:r>
            <a:r>
              <a:rPr kumimoji="0" lang="ru-RU" sz="12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библиотека- филиал №1,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заведующий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Гринько Евгения  Владимировна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SAM_18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2643206" cy="194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715140" y="3500438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Луговская библиотека – филиал №5,заведующий Козлова Галина Анатольевна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фотоаппарат\заход\DSCN1169.JPG"/>
          <p:cNvPicPr/>
          <p:nvPr/>
        </p:nvPicPr>
        <p:blipFill>
          <a:blip r:embed="rId4" cstate="print"/>
          <a:srcRect l="11458" r="5474"/>
          <a:stretch>
            <a:fillRect/>
          </a:stretch>
        </p:blipFill>
        <p:spPr bwMode="auto">
          <a:xfrm>
            <a:off x="6715140" y="4286256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388" y="114298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Междуреченская библиотека-филиал №18,заведующий Пирожкова Светлана Михайловна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Администратор\Desktop\мои документы\фото библиотеки и меня и читателей и с мероприятий и с выставок\20180503_18215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785926"/>
            <a:ext cx="1966911" cy="14811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857488" y="357166"/>
            <a:ext cx="321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НАШИ  ПОБЕДИТЕЛИ!!!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6248" y="1214422"/>
            <a:ext cx="1785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Мулымская модельная –библиотека-филиал № 10 ,заведующий Изотова Галина Егоровна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Рисунок 4" descr="Фото Квест Пожилые 3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357694"/>
            <a:ext cx="2912996" cy="194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034" y="5786454"/>
            <a:ext cx="2310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Отдел обслуживания и ООЕКФ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Рисунок 14" descr="F:\юбилей Мулымской библиотеки 29.10.17г\юбилей Мулымской библиотеки 29.10.17г\P1270077.JPG"/>
          <p:cNvPicPr/>
          <p:nvPr/>
        </p:nvPicPr>
        <p:blipFill>
          <a:blip r:embed="rId7" cstate="print"/>
          <a:srcRect l="26711" t="23162" r="24062"/>
          <a:stretch>
            <a:fillRect/>
          </a:stretch>
        </p:blipFill>
        <p:spPr bwMode="auto">
          <a:xfrm>
            <a:off x="3571868" y="2143116"/>
            <a:ext cx="1416050" cy="165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SC_04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571744"/>
            <a:ext cx="182204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493</TotalTime>
  <Words>520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Итоги проведения     «Года библиотековедения» В Муниципальном учреждении культуры «Кондинская межпоселенческая централизованная библиотечная система»  </vt:lpstr>
      <vt:lpstr>Слайд 2</vt:lpstr>
      <vt:lpstr>Слайд 3</vt:lpstr>
      <vt:lpstr>Слайд 4</vt:lpstr>
      <vt:lpstr>Слайд 5</vt:lpstr>
      <vt:lpstr>Слайд 6</vt:lpstr>
      <vt:lpstr>Итоги проведения профессионального конкурса рефератов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проведения профессионального конкурса рефератов </dc:title>
  <dc:creator>Metod-ARM-2</dc:creator>
  <cp:lastModifiedBy>Metod-ARM-2</cp:lastModifiedBy>
  <cp:revision>48</cp:revision>
  <dcterms:created xsi:type="dcterms:W3CDTF">2019-12-16T11:47:33Z</dcterms:created>
  <dcterms:modified xsi:type="dcterms:W3CDTF">2020-01-22T09:57:30Z</dcterms:modified>
</cp:coreProperties>
</file>